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87" r:id="rId3"/>
    <p:sldId id="324" r:id="rId4"/>
    <p:sldId id="304" r:id="rId5"/>
    <p:sldId id="312" r:id="rId6"/>
    <p:sldId id="317" r:id="rId7"/>
    <p:sldId id="318" r:id="rId8"/>
    <p:sldId id="314" r:id="rId9"/>
    <p:sldId id="315" r:id="rId10"/>
    <p:sldId id="316" r:id="rId11"/>
    <p:sldId id="325" r:id="rId12"/>
    <p:sldId id="319" r:id="rId13"/>
    <p:sldId id="322" r:id="rId14"/>
    <p:sldId id="326" r:id="rId15"/>
    <p:sldId id="289" r:id="rId16"/>
    <p:sldId id="295" r:id="rId17"/>
    <p:sldId id="291" r:id="rId18"/>
    <p:sldId id="292" r:id="rId19"/>
    <p:sldId id="293" r:id="rId20"/>
    <p:sldId id="294" r:id="rId21"/>
    <p:sldId id="301" r:id="rId22"/>
    <p:sldId id="30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610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DS105-3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Beatrice Milik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Mandatory papers: clear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Optional papers: ideas ?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Assigned projects: home vs given?</a:t>
            </a:r>
          </a:p>
        </p:txBody>
      </p:sp>
    </p:spTree>
    <p:extLst>
      <p:ext uri="{BB962C8B-B14F-4D97-AF65-F5344CB8AC3E}">
        <p14:creationId xmlns:p14="http://schemas.microsoft.com/office/powerpoint/2010/main" val="125847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 “you wait”,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2363</TotalTime>
  <Words>858</Words>
  <Application>Microsoft Office PowerPoint</Application>
  <PresentationFormat>Widescreen</PresentationFormat>
  <Paragraphs>134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Operational stuff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 </cp:lastModifiedBy>
  <cp:revision>88</cp:revision>
  <dcterms:created xsi:type="dcterms:W3CDTF">2018-10-02T06:38:21Z</dcterms:created>
  <dcterms:modified xsi:type="dcterms:W3CDTF">2022-11-10T05:58:38Z</dcterms:modified>
</cp:coreProperties>
</file>

<file path=docProps/thumbnail.jpeg>
</file>